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69" r:id="rId3"/>
    <p:sldId id="263" r:id="rId4"/>
    <p:sldId id="264" r:id="rId5"/>
    <p:sldId id="265" r:id="rId6"/>
    <p:sldId id="266" r:id="rId7"/>
    <p:sldId id="267" r:id="rId8"/>
    <p:sldId id="268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9377"/>
    <p:restoredTop sz="96327"/>
  </p:normalViewPr>
  <p:slideViewPr>
    <p:cSldViewPr snapToGrid="0" snapToObjects="1">
      <p:cViewPr>
        <p:scale>
          <a:sx n="94" d="100"/>
          <a:sy n="94" d="100"/>
        </p:scale>
        <p:origin x="576" y="1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8038C-814D-FF46-A3DA-4CA53E76CA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989138-55C6-9541-A72E-A81BFAFEF4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6AF282-32A3-8646-99EA-E25C008002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3AC84-B5F0-244A-9527-2EFF9CB6A342}" type="datetimeFigureOut">
              <a:rPr lang="en-US" smtClean="0"/>
              <a:t>12/16/19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244737-E749-1E4F-B1B5-B13302CEFE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00945A-0A6D-8345-9586-1D53A6321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5AE6B-8CFB-1944-BC7D-DA671FBF0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4940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2C7B7-D942-5A46-8BAC-0D8D95773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1F076D-FF21-C043-91DB-E3B1F4E289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39EA3D-35BA-C54A-B1DB-4B0B643ACB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3AC84-B5F0-244A-9527-2EFF9CB6A342}" type="datetimeFigureOut">
              <a:rPr lang="en-US" smtClean="0"/>
              <a:t>12/16/19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073176-ED5B-5349-8835-72D064A467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9D22A8-01B2-104B-89E6-D841B82184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5AE6B-8CFB-1944-BC7D-DA671FBF0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9168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C54D4D9-6957-F34B-B41A-2845EED474A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F547619-8054-ED43-A623-5CF717DD96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5406EA-F3D5-BC4E-83C8-23CE9AC6A4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3AC84-B5F0-244A-9527-2EFF9CB6A342}" type="datetimeFigureOut">
              <a:rPr lang="en-US" smtClean="0"/>
              <a:t>12/16/19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1218C4-C49B-5240-A128-4FD33B0426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DD8FC6-7B2E-0641-BB3B-6FC1EA8E17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5AE6B-8CFB-1944-BC7D-DA671FBF0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4174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4617F-DFE8-9441-B965-2D6F7B5B5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B31C26-C1CF-7148-A152-0D2B0BB848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65E19B-D42E-6B4E-96B1-5560807D52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3AC84-B5F0-244A-9527-2EFF9CB6A342}" type="datetimeFigureOut">
              <a:rPr lang="en-US" smtClean="0"/>
              <a:t>12/16/19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34F548-F59D-044D-9E44-DBDBCA16F3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743EA0-D7E8-8346-B66C-B3538CAB0E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5AE6B-8CFB-1944-BC7D-DA671FBF0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507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D0F51-F768-E04E-BBA0-57AC1FD1B1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20F496-6663-0045-A7B1-EFAD3CA398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CBCB6F-52E5-3744-ADAA-EEB2D5740D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3AC84-B5F0-244A-9527-2EFF9CB6A342}" type="datetimeFigureOut">
              <a:rPr lang="en-US" smtClean="0"/>
              <a:t>12/16/19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60CDFB-F434-2547-9E35-C2361951A8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E364EA-3DC2-4C42-B403-683C134C03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5AE6B-8CFB-1944-BC7D-DA671FBF0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9542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159F0-2C36-5F49-BCB4-CDD1FCCCF0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0D4D2D-DC5B-844F-813E-53909AC737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10E331-1FCB-2C45-AD17-3021454B64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A15539-1708-BD40-BAA6-39B005C967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3AC84-B5F0-244A-9527-2EFF9CB6A342}" type="datetimeFigureOut">
              <a:rPr lang="en-US" smtClean="0"/>
              <a:t>12/16/19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461F99-AADC-C949-B323-506C3D0136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2C5624-82D6-BA4E-A687-8C7BC3A34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5AE6B-8CFB-1944-BC7D-DA671FBF0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173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03492-15DD-8743-A280-2FD2A26BED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E9F41C-F024-8F46-9D7B-D747C0CB1F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AD9B19-88A2-FF41-8C8E-BAB00974A3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B848FFF-23DA-EA4D-A14A-2A32EEF155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E63B2B8-7DD6-5A4A-A3AE-CB781699133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16C11EA-B9D2-F548-9414-27499993D8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3AC84-B5F0-244A-9527-2EFF9CB6A342}" type="datetimeFigureOut">
              <a:rPr lang="en-US" smtClean="0"/>
              <a:t>12/16/19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117359D-692E-BB42-9ED4-3EC53F5D8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83EE0A6-A103-384C-AAAB-8488E27725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5AE6B-8CFB-1944-BC7D-DA671FBF0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480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DADA42-627A-DA4A-8E9F-FF03A6B1F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F4621D-729C-F543-8B3C-B500D32D0C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3AC84-B5F0-244A-9527-2EFF9CB6A342}" type="datetimeFigureOut">
              <a:rPr lang="en-US" smtClean="0"/>
              <a:t>12/16/19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2EFC24-6FCD-B548-849C-39EB5620BE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79A179-5190-074B-956B-2CA9B697A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5AE6B-8CFB-1944-BC7D-DA671FBF0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219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FB255F-5B55-984F-A7F6-7151EF7B8C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3AC84-B5F0-244A-9527-2EFF9CB6A342}" type="datetimeFigureOut">
              <a:rPr lang="en-US" smtClean="0"/>
              <a:t>12/16/19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9D80BB-CF47-4246-A4DD-2272687C9E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406A2B-1D3C-8F47-9CD1-F6AADA9D60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5AE6B-8CFB-1944-BC7D-DA671FBF0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1419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EE2DF-7118-B54C-882C-A08993B4C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FBF358-2B96-3F4D-A783-456774FB2E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9EBFB5-808E-A341-99E8-0B0D5B866A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02E82C-5CEB-284E-8656-1C75420B8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3AC84-B5F0-244A-9527-2EFF9CB6A342}" type="datetimeFigureOut">
              <a:rPr lang="en-US" smtClean="0"/>
              <a:t>12/16/19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1BD050-C935-1441-9FA3-C6983C69BE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1D39A5-E225-304A-8001-3CB8217F67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5AE6B-8CFB-1944-BC7D-DA671FBF0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7465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65ED47-705A-7F4C-985B-7F0CF2B58F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B31A40-8248-4742-8F40-F66B3D66996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597C7F-672B-EC4D-89BA-FFD8302D0A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7F180E-00C5-1246-A79E-7B97BBA7A7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3AC84-B5F0-244A-9527-2EFF9CB6A342}" type="datetimeFigureOut">
              <a:rPr lang="en-US" smtClean="0"/>
              <a:t>12/16/19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1C1AC3-D37D-9A4D-84D6-13404BCC12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6F1C15-A7DC-B143-B3C9-000AC24E5F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5AE6B-8CFB-1944-BC7D-DA671FBF0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066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EBA81F3-318A-C649-8DF4-EC068D7D1B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224299-C1E8-FC49-8468-C9956FEB10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31ED18-7358-9C41-96E0-9E98003E7C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53AC84-B5F0-244A-9527-2EFF9CB6A342}" type="datetimeFigureOut">
              <a:rPr lang="en-US" smtClean="0"/>
              <a:t>12/16/19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DAA704-98F1-7949-9949-A6A9A78CD6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B8CD80-E763-0F45-BCF9-C53BC839C4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D5AE6B-8CFB-1944-BC7D-DA671FBF0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3942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5.png"/><Relationship Id="rId4" Type="http://schemas.openxmlformats.org/officeDocument/2006/relationships/image" Target="../media/image6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5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5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5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F4B4272-F1D7-A44E-9EE3-35870C42DA61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C38ACA-D3E1-8144-8E88-09F4576AF7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4961964"/>
            <a:ext cx="6096000" cy="1495925"/>
          </a:xfrm>
        </p:spPr>
        <p:txBody>
          <a:bodyPr>
            <a:normAutofit/>
            <a:scene3d>
              <a:camera prst="orthographicFront"/>
              <a:lightRig rig="threePt" dir="t"/>
            </a:scene3d>
            <a:sp3d extrusionH="57150">
              <a:bevelT w="57150" h="38100" prst="artDeco"/>
            </a:sp3d>
          </a:bodyPr>
          <a:lstStyle/>
          <a:p>
            <a:pPr marL="0" indent="0" algn="ctr">
              <a:buNone/>
            </a:pPr>
            <a:r>
              <a:rPr lang="en-US" sz="96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aco" pitchFamily="2" charset="77"/>
                <a:ea typeface="STHupo" panose="02010800040101010101" pitchFamily="2" charset="-122"/>
                <a:cs typeface="Gadugi" panose="020F0502020204030204" pitchFamily="34" charset="0"/>
              </a:rPr>
              <a:t>iContact</a:t>
            </a:r>
            <a:endParaRPr lang="en-US" sz="9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onaco" pitchFamily="2" charset="77"/>
              <a:ea typeface="STHupo" panose="02010800040101010101" pitchFamily="2" charset="-122"/>
              <a:cs typeface="Gadug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9E82B1-DFD7-5D40-8CBF-3FAB9C7C6EC4}"/>
              </a:ext>
            </a:extLst>
          </p:cNvPr>
          <p:cNvSpPr txBox="1"/>
          <p:nvPr/>
        </p:nvSpPr>
        <p:spPr>
          <a:xfrm>
            <a:off x="0" y="6457890"/>
            <a:ext cx="57015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chemeClr val="bg2">
                    <a:lumMod val="50000"/>
                  </a:schemeClr>
                </a:solidFill>
                <a:latin typeface="Monaco" pitchFamily="2" charset="77"/>
              </a:rPr>
              <a:t>By: Zeynab Hassan &amp; Stephen Omorogbe</a:t>
            </a:r>
            <a:endParaRPr lang="en-US" sz="2000" b="1" dirty="0">
              <a:solidFill>
                <a:schemeClr val="bg2">
                  <a:lumMod val="50000"/>
                </a:schemeClr>
              </a:solidFill>
              <a:latin typeface="Monaco" pitchFamily="2" charset="77"/>
            </a:endParaRPr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D5240D5C-3F5D-EC4A-9F66-88F45901BC2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9396"/>
          <a:stretch/>
        </p:blipFill>
        <p:spPr>
          <a:xfrm>
            <a:off x="7177786" y="0"/>
            <a:ext cx="5014214" cy="6858000"/>
          </a:xfrm>
          <a:prstGeom prst="rect">
            <a:avLst/>
          </a:prstGeom>
        </p:spPr>
      </p:pic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A0022F72-D7CF-CF42-984E-4476BE276E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31186" y="-10146"/>
            <a:ext cx="2275081" cy="3597088"/>
          </a:xfrm>
          <a:prstGeom prst="rect">
            <a:avLst/>
          </a:prstGeom>
        </p:spPr>
      </p:pic>
      <p:pic>
        <p:nvPicPr>
          <p:cNvPr id="14" name="Picture 13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98AECFE2-C02A-0447-9222-7E62E3DFAB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35814" y="-10146"/>
            <a:ext cx="2275081" cy="3597088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ACD0512-CCFE-4F48-9C85-FF4166503625}"/>
              </a:ext>
            </a:extLst>
          </p:cNvPr>
          <p:cNvCxnSpPr>
            <a:cxnSpLocks/>
            <a:stCxn id="14" idx="3"/>
            <a:endCxn id="12" idx="1"/>
          </p:cNvCxnSpPr>
          <p:nvPr/>
        </p:nvCxnSpPr>
        <p:spPr>
          <a:xfrm>
            <a:off x="2239267" y="1788398"/>
            <a:ext cx="39191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BEB7FCDA-48C0-4A46-9E9A-9ACF0DB745D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3436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591"/>
    </mc:Choice>
    <mc:Fallback>
      <p:transition spd="slow" advTm="295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55CC850C-85C1-5D40-9BC4-246DE9938A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5550" y="914400"/>
            <a:ext cx="7200900" cy="50292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A6C2547-84C5-A540-BC79-9385805A0980}"/>
              </a:ext>
            </a:extLst>
          </p:cNvPr>
          <p:cNvSpPr txBox="1"/>
          <p:nvPr/>
        </p:nvSpPr>
        <p:spPr>
          <a:xfrm>
            <a:off x="0" y="6488668"/>
            <a:ext cx="2721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Schema for the Application</a:t>
            </a: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0CB78D68-E16D-CE42-B504-7789B5D72BE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7995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435"/>
    </mc:Choice>
    <mc:Fallback>
      <p:transition spd="slow" advTm="264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6D61CE5A-55C0-7547-9C5A-DE91EFD644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9610" y="0"/>
            <a:ext cx="10452779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F6E32BC-0471-EE40-9D87-52AD52ED43C3}"/>
              </a:ext>
            </a:extLst>
          </p:cNvPr>
          <p:cNvSpPr txBox="1"/>
          <p:nvPr/>
        </p:nvSpPr>
        <p:spPr>
          <a:xfrm>
            <a:off x="0" y="6488668"/>
            <a:ext cx="2454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Laying the groundwork..</a:t>
            </a: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DCF896FA-F470-5849-BD01-4112DDDFE69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0440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0298"/>
    </mc:Choice>
    <mc:Fallback>
      <p:transition spd="slow" advTm="1102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82C53427-6793-BB41-9802-D485BDD837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9610" y="0"/>
            <a:ext cx="10452779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9A84228-D0B9-7445-9772-2F69314A1C77}"/>
              </a:ext>
            </a:extLst>
          </p:cNvPr>
          <p:cNvSpPr txBox="1"/>
          <p:nvPr/>
        </p:nvSpPr>
        <p:spPr>
          <a:xfrm>
            <a:off x="0" y="6488668"/>
            <a:ext cx="936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Class #1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AB2045CE-F5C1-3749-BE9E-B3AD16D80E6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4630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6461"/>
    </mc:Choice>
    <mc:Fallback>
      <p:transition spd="slow" advTm="1364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258E0EA5-1C8F-3E49-A1F6-B83C3E5237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9610" y="0"/>
            <a:ext cx="10452779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7E3F99D-2A2D-844C-9461-E8BA70C873E5}"/>
              </a:ext>
            </a:extLst>
          </p:cNvPr>
          <p:cNvSpPr txBox="1"/>
          <p:nvPr/>
        </p:nvSpPr>
        <p:spPr>
          <a:xfrm>
            <a:off x="0" y="6488668"/>
            <a:ext cx="936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Class #2</a:t>
            </a: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EF2D47F4-1BBB-EC4B-AB39-54D4844F607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1039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4644"/>
    </mc:Choice>
    <mc:Fallback>
      <p:transition spd="slow" advTm="546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002ED13A-4756-534E-9B15-03D565FD1E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9610" y="0"/>
            <a:ext cx="10452779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E7770F9-40C1-324A-9012-C241BA6D227C}"/>
              </a:ext>
            </a:extLst>
          </p:cNvPr>
          <p:cNvSpPr txBox="1"/>
          <p:nvPr/>
        </p:nvSpPr>
        <p:spPr>
          <a:xfrm>
            <a:off x="0" y="6488668"/>
            <a:ext cx="19650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Class #2 Continued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F2ECAD15-C86E-E444-87BD-6668931C40E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567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3910"/>
    </mc:Choice>
    <mc:Fallback>
      <p:transition spd="slow" advTm="439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C9DB94F9-19BA-3741-9E64-7694B07429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9610" y="0"/>
            <a:ext cx="10452779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06532C2-1198-9646-8656-993E869504E6}"/>
              </a:ext>
            </a:extLst>
          </p:cNvPr>
          <p:cNvSpPr txBox="1"/>
          <p:nvPr/>
        </p:nvSpPr>
        <p:spPr>
          <a:xfrm>
            <a:off x="0" y="6488668"/>
            <a:ext cx="936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Class #3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28F304F7-8832-3140-9D4F-A4BB1C108B6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0668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4729"/>
    </mc:Choice>
    <mc:Fallback>
      <p:transition spd="slow" advTm="1247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3EB554C8-4D42-CA4B-AB8F-E9E1BE402A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9610" y="0"/>
            <a:ext cx="10452779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FDD7A37-103A-E24E-AAC2-747573452B1C}"/>
              </a:ext>
            </a:extLst>
          </p:cNvPr>
          <p:cNvSpPr txBox="1"/>
          <p:nvPr/>
        </p:nvSpPr>
        <p:spPr>
          <a:xfrm>
            <a:off x="0" y="6488668"/>
            <a:ext cx="1332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Initialization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14529D5E-0163-264F-AED7-C9B277D7966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3251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5223"/>
    </mc:Choice>
    <mc:Fallback>
      <p:transition spd="slow" advTm="952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</TotalTime>
  <Words>30</Words>
  <Application>Microsoft Macintosh PowerPoint</Application>
  <PresentationFormat>Widescreen</PresentationFormat>
  <Paragraphs>9</Paragraphs>
  <Slides>8</Slides>
  <Notes>0</Notes>
  <HiddenSlides>0</HiddenSlides>
  <MMClips>8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Monaco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Stephen Omorogbe</dc:creator>
  <cp:lastModifiedBy>Stephen Omorogbe</cp:lastModifiedBy>
  <cp:revision>4</cp:revision>
  <dcterms:created xsi:type="dcterms:W3CDTF">2019-12-17T02:29:43Z</dcterms:created>
  <dcterms:modified xsi:type="dcterms:W3CDTF">2019-12-17T03:36:25Z</dcterms:modified>
</cp:coreProperties>
</file>